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3" r:id="rId3"/>
    <p:sldId id="274" r:id="rId4"/>
    <p:sldId id="275" r:id="rId5"/>
    <p:sldId id="276" r:id="rId6"/>
    <p:sldId id="278" r:id="rId7"/>
    <p:sldId id="279" r:id="rId8"/>
    <p:sldId id="280" r:id="rId9"/>
    <p:sldId id="260" r:id="rId10"/>
    <p:sldId id="281" r:id="rId11"/>
    <p:sldId id="272" r:id="rId12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4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1.jpg"/>
          <p:cNvPicPr>
            <a:picLocks noChangeAspect="1"/>
          </p:cNvPicPr>
          <p:nvPr/>
        </p:nvPicPr>
        <p:blipFill>
          <a:blip r:embed="rId2" cstate="print">
            <a:duotone>
              <a:schemeClr val="accent1"/>
              <a:srgbClr val="FFFFFF"/>
            </a:duotone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2.png"/>
          <p:cNvPicPr>
            <a:picLocks noChangeAspect="1"/>
          </p:cNvPicPr>
          <p:nvPr/>
        </p:nvPicPr>
        <p:blipFill>
          <a:blip r:embed="rId3" cstate="print">
            <a:duotone>
              <a:schemeClr val="accent1"/>
              <a:srgbClr val="FFFFFF"/>
            </a:duotone>
          </a:blip>
          <a:stretch>
            <a:fillRect/>
          </a:stretch>
        </p:blipFill>
        <p:spPr>
          <a:xfrm>
            <a:off x="572" y="430"/>
            <a:ext cx="9142858" cy="6857143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3.png"/>
          <p:cNvPicPr>
            <a:picLocks noChangeAspect="1"/>
          </p:cNvPicPr>
          <p:nvPr/>
        </p:nvPicPr>
        <p:blipFill>
          <a:blip r:embed="rId4" cstate="print">
            <a:duotone>
              <a:schemeClr val="accent1"/>
              <a:srgbClr val="FFFFFF"/>
            </a:duotone>
          </a:blip>
          <a:stretch>
            <a:fillRect/>
          </a:stretch>
        </p:blipFill>
        <p:spPr>
          <a:xfrm>
            <a:off x="572" y="430"/>
            <a:ext cx="9142858" cy="6857143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age4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72" y="430"/>
            <a:ext cx="9142858" cy="6857143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Rectangle 31"/>
          <p:cNvSpPr>
            <a:spLocks noGrp="1"/>
          </p:cNvSpPr>
          <p:nvPr>
            <p:ph type="subTitle" idx="1"/>
          </p:nvPr>
        </p:nvSpPr>
        <p:spPr>
          <a:xfrm>
            <a:off x="2492734" y="5094579"/>
            <a:ext cx="6194066" cy="925223"/>
          </a:xfrm>
        </p:spPr>
        <p:txBody>
          <a:bodyPr/>
          <a:lstStyle>
            <a:lvl1pPr marL="0" indent="0" algn="r" latinLnBrk="0">
              <a:buNone/>
              <a:defRPr lang="zh-TW" sz="2100"/>
            </a:lvl1pPr>
            <a:lvl2pPr marL="342900" indent="0" algn="ctr">
              <a:buNone/>
            </a:lvl2pPr>
            <a:lvl3pPr marL="685800" indent="0" algn="ctr">
              <a:buNone/>
            </a:lvl3pPr>
            <a:lvl4pPr marL="1028700" indent="0" algn="ctr">
              <a:buNone/>
            </a:lvl4pPr>
            <a:lvl5pPr marL="1371600" indent="0" algn="ctr">
              <a:buNone/>
            </a:lvl5pPr>
            <a:lvl6pPr marL="1714500" indent="0" algn="ctr">
              <a:buNone/>
            </a:lvl6pPr>
            <a:lvl7pPr marL="2057400" indent="0" algn="ctr">
              <a:buNone/>
            </a:lvl7pPr>
            <a:lvl8pPr marL="2400300" indent="0" algn="ctr">
              <a:buNone/>
            </a:lvl8pPr>
            <a:lvl9pPr marL="2743200" indent="0" algn="ctr">
              <a:buNone/>
            </a:lvl9pPr>
          </a:lstStyle>
          <a:p>
            <a:r>
              <a:rPr lang="zh-TW" altLang="en-US" smtClean="0"/>
              <a:t>按一下以編輯母片副標題樣式</a:t>
            </a:r>
            <a:endParaRPr lang="zh-TW"/>
          </a:p>
        </p:txBody>
      </p:sp>
      <p:sp>
        <p:nvSpPr>
          <p:cNvPr id="5" name="Rectangle 5"/>
          <p:cNvSpPr>
            <a:spLocks noGrp="1"/>
          </p:cNvSpPr>
          <p:nvPr>
            <p:ph type="ctrTitle"/>
          </p:nvPr>
        </p:nvSpPr>
        <p:spPr>
          <a:xfrm>
            <a:off x="1108986" y="3606802"/>
            <a:ext cx="7577814" cy="1470025"/>
          </a:xfrm>
        </p:spPr>
        <p:txBody>
          <a:bodyPr anchor="b" anchorCtr="0"/>
          <a:lstStyle>
            <a:lvl1pPr algn="r" latinLnBrk="0">
              <a:defRPr lang="zh-TW" sz="3000"/>
            </a:lvl1pPr>
          </a:lstStyle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7EC77-3A8D-471E-94F2-81AF5CB0F055}" type="datetimeFigureOut">
              <a:rPr lang="zh-TW" altLang="en-US" smtClean="0"/>
              <a:t>2020/12/16</a:t>
            </a:fld>
            <a:endParaRPr lang="zh-TW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9F933FF-1EA1-4EE8-BC3D-16E5392AAC0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0176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9" name="Rectangle 8"/>
          <p:cNvSpPr>
            <a:spLocks noGrp="1"/>
          </p:cNvSpPr>
          <p:nvPr>
            <p:ph type="title"/>
          </p:nvPr>
        </p:nvSpPr>
        <p:spPr>
          <a:xfrm>
            <a:off x="457200" y="359465"/>
            <a:ext cx="8229600" cy="1143000"/>
          </a:xfrm>
          <a:prstGeom prst="rect">
            <a:avLst/>
          </a:prstGeom>
        </p:spPr>
        <p:txBody>
          <a:bodyPr anchor="b" anchorCtr="0">
            <a:normAutofit/>
          </a:bodyPr>
          <a:lstStyle/>
          <a:p>
            <a:pPr algn="l"/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7EC77-3A8D-471E-94F2-81AF5CB0F055}" type="datetimeFigureOut">
              <a:rPr lang="zh-TW" altLang="en-US" smtClean="0"/>
              <a:t>2020/12/16</a:t>
            </a:fld>
            <a:endParaRPr lang="zh-TW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9F933FF-1EA1-4EE8-BC3D-16E5392AAC0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8610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/>
          </p:cNvSpPr>
          <p:nvPr>
            <p:ph type="title"/>
          </p:nvPr>
        </p:nvSpPr>
        <p:spPr>
          <a:xfrm>
            <a:off x="457200" y="359465"/>
            <a:ext cx="8229600" cy="1143000"/>
          </a:xfrm>
          <a:prstGeom prst="rect">
            <a:avLst/>
          </a:prstGeom>
        </p:spPr>
        <p:txBody>
          <a:bodyPr anchor="b" anchorCtr="0">
            <a:normAutofit/>
          </a:bodyPr>
          <a:lstStyle/>
          <a:p>
            <a:pPr algn="l"/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7EC77-3A8D-471E-94F2-81AF5CB0F055}" type="datetimeFigureOut">
              <a:rPr lang="zh-TW" altLang="en-US" smtClean="0"/>
              <a:t>2020/12/16</a:t>
            </a:fld>
            <a:endParaRPr lang="zh-TW" alt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9F933FF-1EA1-4EE8-BC3D-16E5392AAC0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7689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7EC77-3A8D-471E-94F2-81AF5CB0F055}" type="datetimeFigureOut">
              <a:rPr lang="zh-TW" altLang="en-US" smtClean="0"/>
              <a:t>2020/12/16</a:t>
            </a:fld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9F933FF-1EA1-4EE8-BC3D-16E5392AAC0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0851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及兩欄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/>
          </p:cNvSpPr>
          <p:nvPr>
            <p:ph type="body"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11" name="Rectangle 11"/>
          <p:cNvSpPr>
            <a:spLocks noGrp="1"/>
          </p:cNvSpPr>
          <p:nvPr>
            <p:ph type="body"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8" name="Rectangle 7"/>
          <p:cNvSpPr>
            <a:spLocks noGrp="1"/>
          </p:cNvSpPr>
          <p:nvPr>
            <p:ph type="title"/>
          </p:nvPr>
        </p:nvSpPr>
        <p:spPr>
          <a:xfrm>
            <a:off x="457200" y="359465"/>
            <a:ext cx="8229600" cy="1143000"/>
          </a:xfrm>
          <a:prstGeom prst="rect">
            <a:avLst/>
          </a:prstGeom>
        </p:spPr>
        <p:txBody>
          <a:bodyPr anchor="b" anchorCtr="0">
            <a:normAutofit/>
          </a:bodyPr>
          <a:lstStyle/>
          <a:p>
            <a:pPr algn="l"/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7EC77-3A8D-471E-94F2-81AF5CB0F055}" type="datetimeFigureOut">
              <a:rPr lang="zh-TW" altLang="en-US" smtClean="0"/>
              <a:t>2020/12/16</a:t>
            </a:fld>
            <a:endParaRPr lang="zh-TW" alt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9F933FF-1EA1-4EE8-BC3D-16E5392AAC0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3181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7" name="Rectangle 6"/>
          <p:cNvSpPr>
            <a:spLocks noGrp="1"/>
          </p:cNvSpPr>
          <p:nvPr>
            <p:ph type="title"/>
          </p:nvPr>
        </p:nvSpPr>
        <p:spPr>
          <a:xfrm>
            <a:off x="457200" y="359465"/>
            <a:ext cx="8229600" cy="1143000"/>
          </a:xfrm>
          <a:prstGeom prst="rect">
            <a:avLst/>
          </a:prstGeom>
        </p:spPr>
        <p:txBody>
          <a:bodyPr anchor="b" anchorCtr="0">
            <a:normAutofit/>
          </a:bodyPr>
          <a:lstStyle/>
          <a:p>
            <a:pPr algn="l"/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7EC77-3A8D-471E-94F2-81AF5CB0F055}" type="datetimeFigureOut">
              <a:rPr lang="zh-TW" altLang="en-US" smtClean="0"/>
              <a:t>2020/12/16</a:t>
            </a:fld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9F933FF-1EA1-4EE8-BC3D-16E5392AAC0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337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及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30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17" name="Rectangle 17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8" name="Rectangle 7"/>
          <p:cNvSpPr>
            <a:spLocks noGrp="1"/>
          </p:cNvSpPr>
          <p:nvPr>
            <p:ph type="title"/>
          </p:nvPr>
        </p:nvSpPr>
        <p:spPr>
          <a:xfrm>
            <a:off x="457200" y="359465"/>
            <a:ext cx="8229600" cy="1143000"/>
          </a:xfrm>
          <a:prstGeom prst="rect">
            <a:avLst/>
          </a:prstGeom>
        </p:spPr>
        <p:txBody>
          <a:bodyPr anchor="b" anchorCtr="0">
            <a:normAutofit/>
          </a:bodyPr>
          <a:lstStyle/>
          <a:p>
            <a:pPr algn="l"/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7EC77-3A8D-471E-94F2-81AF5CB0F055}" type="datetimeFigureOut">
              <a:rPr lang="zh-TW" altLang="en-US" smtClean="0"/>
              <a:t>2020/12/16</a:t>
            </a:fld>
            <a:endParaRPr lang="zh-TW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9F933FF-1EA1-4EE8-BC3D-16E5392AAC0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5700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shade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5.png"/>
          <p:cNvPicPr>
            <a:picLocks noChangeAspect="1"/>
          </p:cNvPicPr>
          <p:nvPr/>
        </p:nvPicPr>
        <p:blipFill>
          <a:blip r:embed="rId9" cstate="print">
            <a:duotone>
              <a:schemeClr val="accent1"/>
              <a:srgbClr val="FFFFFF"/>
            </a:duotone>
          </a:blip>
          <a:stretch>
            <a:fillRect/>
          </a:stretch>
        </p:blipFill>
        <p:spPr>
          <a:xfrm>
            <a:off x="572" y="430"/>
            <a:ext cx="9142858" cy="6857143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age6.png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572" y="430"/>
            <a:ext cx="9142858" cy="6857143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Rectangle 30"/>
          <p:cNvSpPr>
            <a:spLocks noGrp="1"/>
          </p:cNvSpPr>
          <p:nvPr>
            <p:ph type="title"/>
          </p:nvPr>
        </p:nvSpPr>
        <p:spPr>
          <a:xfrm>
            <a:off x="457200" y="359465"/>
            <a:ext cx="8229600" cy="1143000"/>
          </a:xfrm>
          <a:prstGeom prst="rect">
            <a:avLst/>
          </a:prstGeom>
        </p:spPr>
        <p:txBody>
          <a:bodyPr anchor="b" anchorCtr="0">
            <a:normAutofit/>
          </a:bodyPr>
          <a:lstStyle/>
          <a:p>
            <a:pPr algn="l"/>
            <a:r>
              <a:rPr lang="zh-TW"/>
              <a:t>按一下以編輯母片標題樣式</a:t>
            </a:r>
          </a:p>
        </p:txBody>
      </p:sp>
      <p:sp>
        <p:nvSpPr>
          <p:cNvPr id="12" name="Rectangle 1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6" name="Rectangle 6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latinLnBrk="0">
              <a:defRPr lang="zh-TW" sz="750">
                <a:latin typeface="+mn-lt"/>
              </a:defRPr>
            </a:lvl1pPr>
          </a:lstStyle>
          <a:p>
            <a:fld id="{B277EC77-3A8D-471E-94F2-81AF5CB0F055}" type="datetimeFigureOut">
              <a:rPr lang="zh-TW" altLang="en-US" smtClean="0"/>
              <a:t>2020/12/16</a:t>
            </a:fld>
            <a:endParaRPr lang="zh-TW" altLang="en-US"/>
          </a:p>
        </p:txBody>
      </p:sp>
      <p:sp>
        <p:nvSpPr>
          <p:cNvPr id="20" name="Rectangle 20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 algn="ctr" latinLnBrk="0">
              <a:defRPr lang="zh-TW" sz="750">
                <a:latin typeface="+mn-lt"/>
              </a:defRPr>
            </a:lvl1pPr>
          </a:lstStyle>
          <a:p>
            <a:endParaRPr lang="zh-TW" altLang="en-US"/>
          </a:p>
        </p:txBody>
      </p:sp>
      <p:sp>
        <p:nvSpPr>
          <p:cNvPr id="21" name="Rectangle 21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 latinLnBrk="0">
              <a:defRPr lang="zh-TW" sz="750">
                <a:latin typeface="+mn-lt"/>
              </a:defRPr>
            </a:lvl1pPr>
          </a:lstStyle>
          <a:p>
            <a:fld id="{D9F933FF-1EA1-4EE8-BC3D-16E5392AAC0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2237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xStyles>
    <p:titleStyle>
      <a:defPPr>
        <a:defRPr lang="zh-TW" sz="3300">
          <a:solidFill>
            <a:schemeClr val="tx1"/>
          </a:solidFill>
          <a:latin typeface="+mj-lt"/>
          <a:ea typeface="+mj-ea"/>
          <a:cs typeface="+mj-cs"/>
        </a:defRPr>
      </a:defPPr>
      <a:lvl1pPr algn="l" eaLnBrk="1" latinLnBrk="0" hangingPunct="1">
        <a:buNone/>
        <a:defRPr lang="zh-TW" sz="2700">
          <a:solidFill>
            <a:schemeClr val="tx1">
              <a:alpha val="100000"/>
            </a:schemeClr>
          </a:solidFill>
          <a:latin typeface="+mj-lt"/>
        </a:defRPr>
      </a:lvl1pPr>
    </p:titleStyle>
    <p:bodyStyle>
      <a:defPPr>
        <a:defRPr lang="zh-TW">
          <a:solidFill>
            <a:schemeClr val="tx1"/>
          </a:solidFill>
          <a:latin typeface="+mn-lt"/>
          <a:ea typeface="+mn-ea"/>
          <a:cs typeface="+mn-cs"/>
        </a:defRPr>
      </a:defPPr>
      <a:lvl1pPr marL="257175" indent="-257175" eaLnBrk="1" latinLnBrk="0" hangingPunct="1">
        <a:buChar char="•"/>
        <a:defRPr lang="zh-TW" sz="2100">
          <a:latin typeface="+mn-lt"/>
        </a:defRPr>
      </a:lvl1pPr>
      <a:lvl2pPr marL="557213" indent="-214313" eaLnBrk="1" hangingPunct="1">
        <a:buChar char="–"/>
        <a:defRPr lang="zh-TW" sz="1800">
          <a:latin typeface="+mn-lt"/>
        </a:defRPr>
      </a:lvl2pPr>
      <a:lvl3pPr marL="857250" indent="-171450" eaLnBrk="1" hangingPunct="1">
        <a:buChar char="•"/>
        <a:defRPr lang="zh-TW" sz="1800">
          <a:latin typeface="+mn-lt"/>
        </a:defRPr>
      </a:lvl3pPr>
      <a:lvl4pPr marL="1200150" indent="-171450" eaLnBrk="1" hangingPunct="1">
        <a:buChar char="–"/>
        <a:defRPr lang="zh-TW" sz="1500">
          <a:latin typeface="+mn-lt"/>
        </a:defRPr>
      </a:lvl4pPr>
      <a:lvl5pPr marL="1543050" indent="-171450" eaLnBrk="1" hangingPunct="1">
        <a:buChar char="»"/>
        <a:defRPr lang="zh-TW" sz="1500">
          <a:latin typeface="+mn-lt"/>
        </a:defRPr>
      </a:lvl5pPr>
      <a:lvl6pPr marL="1885950" indent="-171450" eaLnBrk="1" hangingPunct="1">
        <a:buChar char="•"/>
        <a:defRPr lang="zh-TW" sz="1500"/>
      </a:lvl6pPr>
      <a:lvl7pPr marL="2228850" indent="-171450" eaLnBrk="1" hangingPunct="1">
        <a:buChar char="•"/>
        <a:defRPr lang="zh-TW" sz="1500"/>
      </a:lvl7pPr>
      <a:lvl8pPr marL="2571750" indent="-171450" eaLnBrk="1" hangingPunct="1">
        <a:buChar char="•"/>
        <a:defRPr lang="zh-TW" sz="1500"/>
      </a:lvl8pPr>
      <a:lvl9pPr marL="2914650" indent="-171450" eaLnBrk="1" hangingPunct="1">
        <a:buChar char="•"/>
        <a:defRPr lang="zh-TW" sz="1500"/>
      </a:lvl9pPr>
    </p:bodyStyle>
    <p:otherStyle>
      <a:defPPr>
        <a:defRPr lang="zh-TW">
          <a:solidFill>
            <a:schemeClr val="tx1"/>
          </a:solidFill>
          <a:latin typeface="+mn-lt"/>
          <a:ea typeface="+mn-ea"/>
          <a:cs typeface="+mn-cs"/>
        </a:defRPr>
      </a:defPPr>
      <a:lvl1pPr marL="0" eaLnBrk="1" latinLnBrk="0" hangingPunct="1">
        <a:defRPr/>
      </a:lvl1pPr>
      <a:lvl2pPr marL="342900" eaLnBrk="1" hangingPunct="1">
        <a:defRPr/>
      </a:lvl2pPr>
      <a:lvl3pPr marL="685800" eaLnBrk="1" hangingPunct="1">
        <a:defRPr/>
      </a:lvl3pPr>
      <a:lvl4pPr marL="1028700" eaLnBrk="1" hangingPunct="1">
        <a:defRPr/>
      </a:lvl4pPr>
      <a:lvl5pPr marL="1371600" eaLnBrk="1" hangingPunct="1">
        <a:defRPr/>
      </a:lvl5pPr>
      <a:lvl6pPr marL="1714500" eaLnBrk="1" hangingPunct="1">
        <a:defRPr/>
      </a:lvl6pPr>
      <a:lvl7pPr marL="2057400" eaLnBrk="1" hangingPunct="1">
        <a:defRPr/>
      </a:lvl7pPr>
      <a:lvl8pPr marL="2400300" eaLnBrk="1" hangingPunct="1">
        <a:defRPr/>
      </a:lvl8pPr>
      <a:lvl9pPr marL="2743200" eaLnBrk="1" hangingPunct="1">
        <a:defRPr/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Homework</a:t>
            </a:r>
            <a:r>
              <a:rPr lang="zh-TW" altLang="en-US" dirty="0" smtClean="0"/>
              <a:t> </a:t>
            </a:r>
            <a:r>
              <a:rPr lang="en-US" altLang="zh-TW" dirty="0"/>
              <a:t>4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40891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Deadline</a:t>
            </a:r>
          </a:p>
          <a:p>
            <a:pPr lvl="1"/>
            <a:r>
              <a:rPr lang="en-US" altLang="zh-TW" dirty="0" smtClean="0"/>
              <a:t>2021/1/7 </a:t>
            </a:r>
            <a:r>
              <a:rPr lang="en-US" altLang="zh-TW" dirty="0" smtClean="0"/>
              <a:t>23:59</a:t>
            </a:r>
          </a:p>
          <a:p>
            <a:pPr marL="0" indent="0">
              <a:buNone/>
            </a:pPr>
            <a:endParaRPr lang="en-US" altLang="zh-TW" dirty="0" smtClean="0"/>
          </a:p>
          <a:p>
            <a:r>
              <a:rPr lang="zh-TW" altLang="en-US" dirty="0"/>
              <a:t>繳交方式</a:t>
            </a:r>
            <a:endParaRPr lang="en-US" altLang="zh-TW" dirty="0"/>
          </a:p>
          <a:p>
            <a:pPr lvl="1"/>
            <a:r>
              <a:rPr lang="zh-TW" altLang="en-US" dirty="0">
                <a:solidFill>
                  <a:srgbClr val="FF0000"/>
                </a:solidFill>
              </a:rPr>
              <a:t>找助教</a:t>
            </a:r>
            <a:r>
              <a:rPr lang="en-US" altLang="zh-TW" dirty="0" smtClean="0">
                <a:solidFill>
                  <a:srgbClr val="FF0000"/>
                </a:solidFill>
              </a:rPr>
              <a:t>demo</a:t>
            </a:r>
            <a:endParaRPr lang="zh-TW" altLang="en-US" dirty="0" smtClean="0">
              <a:solidFill>
                <a:srgbClr val="FF0000"/>
              </a:solidFill>
            </a:endParaRPr>
          </a:p>
          <a:p>
            <a:pPr lvl="1"/>
            <a:r>
              <a:rPr lang="zh-TW" altLang="en-US" dirty="0" smtClean="0"/>
              <a:t>相關檔案上</a:t>
            </a:r>
            <a:r>
              <a:rPr lang="zh-TW" altLang="en-US" dirty="0"/>
              <a:t>傳到</a:t>
            </a:r>
            <a:r>
              <a:rPr lang="en-US" altLang="zh-TW" dirty="0"/>
              <a:t>portal</a:t>
            </a:r>
          </a:p>
          <a:p>
            <a:pPr lvl="2"/>
            <a:r>
              <a:rPr lang="en-US" altLang="zh-TW" dirty="0"/>
              <a:t>s</a:t>
            </a:r>
            <a:r>
              <a:rPr lang="zh-TW" altLang="en-US" dirty="0"/>
              <a:t>學號</a:t>
            </a:r>
            <a:r>
              <a:rPr lang="en-US" altLang="zh-TW" dirty="0"/>
              <a:t>_</a:t>
            </a:r>
            <a:r>
              <a:rPr lang="en-US" altLang="zh-TW" dirty="0" smtClean="0"/>
              <a:t>HW4.zip </a:t>
            </a:r>
            <a:r>
              <a:rPr lang="zh-TW" altLang="en-US" dirty="0"/>
              <a:t>或 </a:t>
            </a:r>
            <a:r>
              <a:rPr lang="en-US" altLang="zh-TW" dirty="0"/>
              <a:t>s</a:t>
            </a:r>
            <a:r>
              <a:rPr lang="zh-TW" altLang="en-US" dirty="0"/>
              <a:t>學號</a:t>
            </a:r>
            <a:r>
              <a:rPr lang="en-US" altLang="zh-TW" dirty="0"/>
              <a:t>_</a:t>
            </a:r>
            <a:r>
              <a:rPr lang="en-US" altLang="zh-TW" dirty="0" smtClean="0"/>
              <a:t>HW4.rar </a:t>
            </a:r>
          </a:p>
          <a:p>
            <a:pPr lvl="3"/>
            <a:r>
              <a:rPr lang="zh-TW" altLang="en-US" dirty="0" smtClean="0"/>
              <a:t>所有相關檔案</a:t>
            </a:r>
            <a:endParaRPr lang="en-US" altLang="zh-TW" dirty="0" smtClean="0"/>
          </a:p>
          <a:p>
            <a:pPr lvl="4"/>
            <a:r>
              <a:rPr lang="en-US" altLang="zh-TW" dirty="0" smtClean="0"/>
              <a:t>.html, .</a:t>
            </a:r>
            <a:r>
              <a:rPr lang="en-US" altLang="zh-TW" dirty="0" err="1" smtClean="0"/>
              <a:t>php</a:t>
            </a:r>
            <a:r>
              <a:rPr lang="en-US" altLang="zh-TW" dirty="0" smtClean="0"/>
              <a:t>, .</a:t>
            </a:r>
            <a:r>
              <a:rPr lang="en-US" altLang="zh-TW" dirty="0" err="1" smtClean="0"/>
              <a:t>sql</a:t>
            </a:r>
            <a:r>
              <a:rPr lang="en-US" altLang="zh-TW" dirty="0" smtClean="0"/>
              <a:t>, .</a:t>
            </a:r>
            <a:r>
              <a:rPr lang="en-US" altLang="zh-TW" dirty="0" err="1" smtClean="0"/>
              <a:t>js</a:t>
            </a:r>
            <a:r>
              <a:rPr lang="en-US" altLang="zh-TW" dirty="0" smtClean="0"/>
              <a:t>, .</a:t>
            </a:r>
            <a:r>
              <a:rPr lang="en-US" altLang="zh-TW" dirty="0" err="1" smtClean="0"/>
              <a:t>css</a:t>
            </a:r>
            <a:r>
              <a:rPr lang="en-US" altLang="zh-TW" dirty="0" smtClean="0"/>
              <a:t>, </a:t>
            </a:r>
            <a:endParaRPr lang="en-US" altLang="zh-TW" dirty="0"/>
          </a:p>
          <a:p>
            <a:pPr lvl="4"/>
            <a:r>
              <a:rPr lang="en-US" altLang="zh-TW" dirty="0" smtClean="0"/>
              <a:t> </a:t>
            </a:r>
            <a:r>
              <a:rPr lang="zh-TW" altLang="en-US" dirty="0" smtClean="0">
                <a:solidFill>
                  <a:srgbClr val="FF0000"/>
                </a:solidFill>
              </a:rPr>
              <a:t>檔名</a:t>
            </a:r>
            <a:r>
              <a:rPr lang="zh-TW" altLang="en-US" dirty="0">
                <a:solidFill>
                  <a:srgbClr val="FF0000"/>
                </a:solidFill>
              </a:rPr>
              <a:t>未依格式扣</a:t>
            </a:r>
            <a:r>
              <a:rPr lang="en-US" altLang="zh-TW" dirty="0">
                <a:solidFill>
                  <a:srgbClr val="FF0000"/>
                </a:solidFill>
              </a:rPr>
              <a:t>10%</a:t>
            </a:r>
            <a:endParaRPr lang="zh-TW" altLang="en-US" dirty="0" smtClean="0">
              <a:solidFill>
                <a:srgbClr val="FF0000"/>
              </a:solidFill>
            </a:endParaRPr>
          </a:p>
          <a:p>
            <a:pPr lvl="3"/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Deadline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16120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標題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標題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smtClean="0"/>
              <a:t>Q&amp;A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212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深度學習演算法進行物件辨識建模需利用大量已標註資料</a:t>
            </a:r>
            <a:endParaRPr lang="en-US" altLang="zh-TW" dirty="0" smtClean="0"/>
          </a:p>
          <a:p>
            <a:r>
              <a:rPr lang="zh-TW" altLang="en-US" dirty="0" smtClean="0"/>
              <a:t>快速標註系統是</a:t>
            </a:r>
            <a:r>
              <a:rPr lang="zh-TW" altLang="en-US" dirty="0"/>
              <a:t>必須</a:t>
            </a:r>
            <a:r>
              <a:rPr lang="zh-TW" altLang="en-US" dirty="0" smtClean="0"/>
              <a:t>的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標註系統</a:t>
            </a:r>
            <a:endParaRPr lang="zh-TW" altLang="en-US" dirty="0"/>
          </a:p>
        </p:txBody>
      </p:sp>
      <p:pic>
        <p:nvPicPr>
          <p:cNvPr id="1026" name="Picture 2" descr="Image for po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5604" y="2460568"/>
            <a:ext cx="5372792" cy="4029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200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VOC</a:t>
            </a:r>
            <a:r>
              <a:rPr lang="zh-TW" altLang="en-US" dirty="0" smtClean="0"/>
              <a:t> </a:t>
            </a:r>
            <a:r>
              <a:rPr lang="en-US" altLang="zh-TW" dirty="0" smtClean="0"/>
              <a:t>format</a:t>
            </a:r>
          </a:p>
          <a:p>
            <a:pPr lvl="1"/>
            <a:r>
              <a:rPr lang="en-US" altLang="zh-TW" dirty="0"/>
              <a:t>VOC xml </a:t>
            </a:r>
            <a:r>
              <a:rPr lang="zh-TW" altLang="en-US" dirty="0"/>
              <a:t>的格式</a:t>
            </a:r>
            <a:r>
              <a:rPr lang="zh-TW" altLang="en-US" dirty="0" smtClean="0"/>
              <a:t>，</a:t>
            </a:r>
            <a:r>
              <a:rPr lang="en-US" altLang="zh-TW" dirty="0" smtClean="0"/>
              <a:t>&lt;</a:t>
            </a:r>
            <a:r>
              <a:rPr lang="en-US" altLang="zh-TW" dirty="0"/>
              <a:t>object&gt; </a:t>
            </a:r>
            <a:r>
              <a:rPr lang="zh-TW" altLang="en-US" dirty="0"/>
              <a:t>是偵測的物件資訊</a:t>
            </a:r>
            <a:r>
              <a:rPr lang="en-US" altLang="zh-TW" dirty="0"/>
              <a:t>: </a:t>
            </a:r>
            <a:r>
              <a:rPr lang="zh-TW" altLang="en-US" dirty="0"/>
              <a:t>物件類別 </a:t>
            </a:r>
            <a:r>
              <a:rPr lang="en-US" altLang="zh-TW" dirty="0"/>
              <a:t>name, </a:t>
            </a:r>
            <a:r>
              <a:rPr lang="en-US" altLang="zh-TW" dirty="0" err="1"/>
              <a:t>bndBox</a:t>
            </a:r>
            <a:r>
              <a:rPr lang="en-US" altLang="zh-TW" dirty="0"/>
              <a:t> </a:t>
            </a:r>
            <a:r>
              <a:rPr lang="en-US" altLang="zh-TW" dirty="0" err="1"/>
              <a:t>xmin</a:t>
            </a:r>
            <a:r>
              <a:rPr lang="en-US" altLang="zh-TW" dirty="0"/>
              <a:t>, </a:t>
            </a:r>
            <a:r>
              <a:rPr lang="en-US" altLang="zh-TW" dirty="0" err="1"/>
              <a:t>xmax</a:t>
            </a:r>
            <a:r>
              <a:rPr lang="en-US" altLang="zh-TW" dirty="0"/>
              <a:t>, </a:t>
            </a:r>
            <a:r>
              <a:rPr lang="en-US" altLang="zh-TW" dirty="0" err="1"/>
              <a:t>ymin</a:t>
            </a:r>
            <a:r>
              <a:rPr lang="en-US" altLang="zh-TW" dirty="0"/>
              <a:t>, </a:t>
            </a:r>
            <a:r>
              <a:rPr lang="en-US" altLang="zh-TW" dirty="0" err="1"/>
              <a:t>ymax</a:t>
            </a:r>
            <a:r>
              <a:rPr lang="zh-TW" altLang="en-US" dirty="0"/>
              <a:t>，也就是指 </a:t>
            </a:r>
            <a:r>
              <a:rPr lang="en-US" altLang="zh-TW" dirty="0" err="1"/>
              <a:t>bndBox</a:t>
            </a:r>
            <a:r>
              <a:rPr lang="en-US" altLang="zh-TW" dirty="0"/>
              <a:t> </a:t>
            </a:r>
            <a:r>
              <a:rPr lang="zh-TW" altLang="en-US" dirty="0"/>
              <a:t>的 </a:t>
            </a:r>
            <a:r>
              <a:rPr lang="en-US" altLang="zh-TW" dirty="0"/>
              <a:t>x, y </a:t>
            </a:r>
            <a:r>
              <a:rPr lang="zh-TW" altLang="en-US" dirty="0"/>
              <a:t>座標的最小與最大值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標註系統</a:t>
            </a:r>
          </a:p>
        </p:txBody>
      </p:sp>
      <p:sp>
        <p:nvSpPr>
          <p:cNvPr id="4" name="矩形 3"/>
          <p:cNvSpPr/>
          <p:nvPr/>
        </p:nvSpPr>
        <p:spPr>
          <a:xfrm>
            <a:off x="1936865" y="2844267"/>
            <a:ext cx="5270269" cy="369331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TW" dirty="0"/>
              <a:t>&lt;annotation&gt;</a:t>
            </a:r>
          </a:p>
          <a:p>
            <a:r>
              <a:rPr lang="en-US" altLang="zh-TW" dirty="0" smtClean="0"/>
              <a:t>	 </a:t>
            </a:r>
            <a:r>
              <a:rPr lang="en-US" altLang="zh-TW" dirty="0"/>
              <a:t>&lt;</a:t>
            </a:r>
            <a:r>
              <a:rPr lang="en-US" altLang="zh-TW" dirty="0" smtClean="0"/>
              <a:t>folder&gt;pic&lt;/</a:t>
            </a:r>
            <a:r>
              <a:rPr lang="en-US" altLang="zh-TW" dirty="0"/>
              <a:t>folder&gt;</a:t>
            </a:r>
          </a:p>
          <a:p>
            <a:r>
              <a:rPr lang="en-US" altLang="zh-TW" dirty="0"/>
              <a:t> </a:t>
            </a:r>
            <a:r>
              <a:rPr lang="en-US" altLang="zh-TW" dirty="0" smtClean="0"/>
              <a:t>	&lt;filename&gt;dog1.jpg</a:t>
            </a:r>
            <a:r>
              <a:rPr lang="en-US" altLang="zh-TW" dirty="0"/>
              <a:t>&lt;/filename&gt;</a:t>
            </a:r>
          </a:p>
          <a:p>
            <a:r>
              <a:rPr lang="en-US" altLang="zh-TW" dirty="0" smtClean="0"/>
              <a:t>	&lt;</a:t>
            </a:r>
            <a:r>
              <a:rPr lang="en-US" altLang="zh-TW" dirty="0"/>
              <a:t>object&gt;</a:t>
            </a:r>
          </a:p>
          <a:p>
            <a:r>
              <a:rPr lang="en-US" altLang="zh-TW" dirty="0"/>
              <a:t>  </a:t>
            </a:r>
            <a:r>
              <a:rPr lang="en-US" altLang="zh-TW" dirty="0" smtClean="0"/>
              <a:t>		&lt;name&gt;dog&lt;/</a:t>
            </a:r>
            <a:r>
              <a:rPr lang="en-US" altLang="zh-TW" dirty="0"/>
              <a:t>name&gt;</a:t>
            </a:r>
          </a:p>
          <a:p>
            <a:r>
              <a:rPr lang="en-US" altLang="zh-TW" dirty="0" smtClean="0"/>
              <a:t>		&lt;</a:t>
            </a:r>
            <a:r>
              <a:rPr lang="en-US" altLang="zh-TW" dirty="0" err="1"/>
              <a:t>bndbox</a:t>
            </a:r>
            <a:r>
              <a:rPr lang="en-US" altLang="zh-TW" dirty="0"/>
              <a:t>&gt;</a:t>
            </a:r>
          </a:p>
          <a:p>
            <a:r>
              <a:rPr lang="en-US" altLang="zh-TW" dirty="0"/>
              <a:t>   </a:t>
            </a:r>
            <a:r>
              <a:rPr lang="en-US" altLang="zh-TW" dirty="0" smtClean="0"/>
              <a:t>			&lt;</a:t>
            </a:r>
            <a:r>
              <a:rPr lang="en-US" altLang="zh-TW" dirty="0" err="1"/>
              <a:t>xmin</a:t>
            </a:r>
            <a:r>
              <a:rPr lang="en-US" altLang="zh-TW" dirty="0"/>
              <a:t>&gt;174&lt;/</a:t>
            </a:r>
            <a:r>
              <a:rPr lang="en-US" altLang="zh-TW" dirty="0" err="1"/>
              <a:t>xmin</a:t>
            </a:r>
            <a:r>
              <a:rPr lang="en-US" altLang="zh-TW" dirty="0"/>
              <a:t>&gt;</a:t>
            </a:r>
          </a:p>
          <a:p>
            <a:r>
              <a:rPr lang="en-US" altLang="zh-TW" dirty="0"/>
              <a:t>  </a:t>
            </a:r>
            <a:r>
              <a:rPr lang="en-US" altLang="zh-TW" dirty="0" smtClean="0"/>
              <a:t>			 </a:t>
            </a:r>
            <a:r>
              <a:rPr lang="en-US" altLang="zh-TW" dirty="0"/>
              <a:t>&lt;</a:t>
            </a:r>
            <a:r>
              <a:rPr lang="en-US" altLang="zh-TW" dirty="0" err="1"/>
              <a:t>ymin</a:t>
            </a:r>
            <a:r>
              <a:rPr lang="en-US" altLang="zh-TW" dirty="0"/>
              <a:t>&gt;101&lt;/</a:t>
            </a:r>
            <a:r>
              <a:rPr lang="en-US" altLang="zh-TW" dirty="0" err="1"/>
              <a:t>ymin</a:t>
            </a:r>
            <a:r>
              <a:rPr lang="en-US" altLang="zh-TW" dirty="0"/>
              <a:t>&gt;</a:t>
            </a:r>
          </a:p>
          <a:p>
            <a:r>
              <a:rPr lang="en-US" altLang="zh-TW" dirty="0" smtClean="0"/>
              <a:t>	   		&lt;</a:t>
            </a:r>
            <a:r>
              <a:rPr lang="en-US" altLang="zh-TW" dirty="0" err="1"/>
              <a:t>xmax</a:t>
            </a:r>
            <a:r>
              <a:rPr lang="en-US" altLang="zh-TW" dirty="0"/>
              <a:t>&gt;349&lt;/</a:t>
            </a:r>
            <a:r>
              <a:rPr lang="en-US" altLang="zh-TW" dirty="0" err="1"/>
              <a:t>xmax</a:t>
            </a:r>
            <a:r>
              <a:rPr lang="en-US" altLang="zh-TW" dirty="0"/>
              <a:t>&gt;</a:t>
            </a:r>
          </a:p>
          <a:p>
            <a:r>
              <a:rPr lang="en-US" altLang="zh-TW" dirty="0"/>
              <a:t>   </a:t>
            </a:r>
            <a:r>
              <a:rPr lang="en-US" altLang="zh-TW" dirty="0" smtClean="0"/>
              <a:t>			&lt;</a:t>
            </a:r>
            <a:r>
              <a:rPr lang="en-US" altLang="zh-TW" dirty="0" err="1"/>
              <a:t>ymax</a:t>
            </a:r>
            <a:r>
              <a:rPr lang="en-US" altLang="zh-TW" dirty="0"/>
              <a:t>&gt;351&lt;/</a:t>
            </a:r>
            <a:r>
              <a:rPr lang="en-US" altLang="zh-TW" dirty="0" err="1"/>
              <a:t>ymax</a:t>
            </a:r>
            <a:r>
              <a:rPr lang="en-US" altLang="zh-TW" dirty="0"/>
              <a:t>&gt;</a:t>
            </a:r>
          </a:p>
          <a:p>
            <a:r>
              <a:rPr lang="en-US" altLang="zh-TW" dirty="0"/>
              <a:t>  </a:t>
            </a:r>
            <a:r>
              <a:rPr lang="en-US" altLang="zh-TW" dirty="0" smtClean="0"/>
              <a:t>		&lt;/</a:t>
            </a:r>
            <a:r>
              <a:rPr lang="en-US" altLang="zh-TW" dirty="0" err="1"/>
              <a:t>bndbox</a:t>
            </a:r>
            <a:r>
              <a:rPr lang="en-US" altLang="zh-TW" dirty="0"/>
              <a:t>&gt;</a:t>
            </a:r>
          </a:p>
          <a:p>
            <a:r>
              <a:rPr lang="en-US" altLang="zh-TW" dirty="0" smtClean="0"/>
              <a:t>	&lt;/</a:t>
            </a:r>
            <a:r>
              <a:rPr lang="en-US" altLang="zh-TW" dirty="0"/>
              <a:t>object&gt;</a:t>
            </a:r>
          </a:p>
          <a:p>
            <a:r>
              <a:rPr lang="en-US" altLang="zh-TW" dirty="0"/>
              <a:t>&lt;/annotation&gt;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86097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需求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自動從資料庫抓取下一張圖片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需判定是否已標註 </a:t>
            </a:r>
            <a:r>
              <a:rPr lang="en-US" altLang="zh-TW" dirty="0" smtClean="0"/>
              <a:t>(valid = T)</a:t>
            </a:r>
          </a:p>
          <a:p>
            <a:pPr lvl="1"/>
            <a:r>
              <a:rPr lang="zh-TW" altLang="en-US" dirty="0" smtClean="0"/>
              <a:t>畫面左邊為圖片，右邊為</a:t>
            </a:r>
            <a:r>
              <a:rPr lang="en-US" altLang="zh-TW" dirty="0" smtClean="0"/>
              <a:t>VOC</a:t>
            </a:r>
            <a:r>
              <a:rPr lang="zh-TW" altLang="en-US" dirty="0" smtClean="0"/>
              <a:t> </a:t>
            </a:r>
            <a:r>
              <a:rPr lang="en-US" altLang="zh-TW" dirty="0" smtClean="0"/>
              <a:t>format</a:t>
            </a:r>
          </a:p>
          <a:p>
            <a:pPr lvl="1"/>
            <a:r>
              <a:rPr lang="zh-TW" altLang="en-US" dirty="0" smtClean="0"/>
              <a:t>使用者第一次點擊紀錄左上 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xmin</a:t>
            </a:r>
            <a:r>
              <a:rPr lang="en-US" altLang="zh-TW" dirty="0" smtClean="0"/>
              <a:t>, </a:t>
            </a:r>
            <a:r>
              <a:rPr lang="en-US" altLang="zh-TW" dirty="0" err="1" smtClean="0"/>
              <a:t>ymin</a:t>
            </a:r>
            <a:r>
              <a:rPr lang="en-US" altLang="zh-TW" dirty="0" smtClean="0"/>
              <a:t>)</a:t>
            </a:r>
            <a:r>
              <a:rPr lang="zh-TW" altLang="en-US" dirty="0" smtClean="0"/>
              <a:t>，第</a:t>
            </a:r>
            <a:r>
              <a:rPr lang="zh-TW" altLang="en-US" dirty="0"/>
              <a:t>二</a:t>
            </a:r>
            <a:r>
              <a:rPr lang="zh-TW" altLang="en-US" dirty="0" smtClean="0"/>
              <a:t>次</a:t>
            </a:r>
            <a:r>
              <a:rPr lang="zh-TW" altLang="en-US" dirty="0"/>
              <a:t>點擊</a:t>
            </a:r>
            <a:r>
              <a:rPr lang="zh-TW" altLang="en-US" dirty="0" smtClean="0"/>
              <a:t>紀錄右下 </a:t>
            </a:r>
            <a:r>
              <a:rPr lang="en-US" altLang="zh-TW" dirty="0"/>
              <a:t>(</a:t>
            </a:r>
            <a:r>
              <a:rPr lang="en-US" altLang="zh-TW" dirty="0" err="1" smtClean="0"/>
              <a:t>xmax</a:t>
            </a:r>
            <a:r>
              <a:rPr lang="en-US" altLang="zh-TW" dirty="0" smtClean="0"/>
              <a:t>, </a:t>
            </a:r>
            <a:r>
              <a:rPr lang="en-US" altLang="zh-TW" dirty="0" err="1" smtClean="0"/>
              <a:t>ymax</a:t>
            </a:r>
            <a:r>
              <a:rPr lang="en-US" altLang="zh-TW" dirty="0" smtClean="0"/>
              <a:t>)</a:t>
            </a:r>
          </a:p>
          <a:p>
            <a:pPr lvl="2"/>
            <a:r>
              <a:rPr lang="zh-TW" altLang="en-US" dirty="0" smtClean="0"/>
              <a:t>點擊後更新右方</a:t>
            </a:r>
            <a:r>
              <a:rPr lang="en-US" altLang="zh-TW" dirty="0" smtClean="0"/>
              <a:t>VOC</a:t>
            </a:r>
          </a:p>
          <a:p>
            <a:pPr lvl="1"/>
            <a:r>
              <a:rPr lang="zh-TW" altLang="en-US" dirty="0" smtClean="0"/>
              <a:t>確認按鈕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資料庫 </a:t>
            </a:r>
            <a:r>
              <a:rPr lang="en-US" altLang="zh-TW" dirty="0" smtClean="0"/>
              <a:t>valid =T</a:t>
            </a:r>
            <a:r>
              <a:rPr lang="zh-TW" altLang="en-US" dirty="0" smtClean="0"/>
              <a:t>，左方圖跳下一張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重</a:t>
            </a:r>
            <a:r>
              <a:rPr lang="zh-TW" altLang="en-US" dirty="0"/>
              <a:t>置</a:t>
            </a:r>
            <a:r>
              <a:rPr lang="zh-TW" altLang="en-US" dirty="0" smtClean="0"/>
              <a:t>按鈕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本次設定重置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下載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下載</a:t>
            </a:r>
            <a:r>
              <a:rPr lang="en-US" altLang="zh-TW" dirty="0" smtClean="0"/>
              <a:t>VOC</a:t>
            </a:r>
            <a:r>
              <a:rPr lang="zh-TW" altLang="en-US" dirty="0" smtClean="0"/>
              <a:t>檔</a:t>
            </a:r>
            <a:r>
              <a:rPr lang="zh-TW" altLang="en-US" dirty="0"/>
              <a:t>案</a:t>
            </a:r>
            <a:endParaRPr lang="en-US" altLang="zh-TW" dirty="0" smtClean="0"/>
          </a:p>
          <a:p>
            <a:pPr lvl="2"/>
            <a:endParaRPr lang="en-US" altLang="zh-TW" dirty="0" smtClean="0"/>
          </a:p>
          <a:p>
            <a:pPr lvl="1"/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標註系統</a:t>
            </a:r>
          </a:p>
        </p:txBody>
      </p:sp>
    </p:spTree>
    <p:extLst>
      <p:ext uri="{BB962C8B-B14F-4D97-AF65-F5344CB8AC3E}">
        <p14:creationId xmlns:p14="http://schemas.microsoft.com/office/powerpoint/2010/main" val="143317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初始畫面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標註系統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019" y="2239422"/>
            <a:ext cx="7925962" cy="4192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437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第一次點擊設定</a:t>
            </a:r>
            <a:r>
              <a:rPr lang="en-US" altLang="zh-TW" dirty="0" err="1" smtClean="0"/>
              <a:t>xmin</a:t>
            </a:r>
            <a:r>
              <a:rPr lang="en-US" altLang="zh-TW" dirty="0" smtClean="0"/>
              <a:t>, </a:t>
            </a:r>
            <a:r>
              <a:rPr lang="en-US" altLang="zh-TW" dirty="0" err="1" smtClean="0"/>
              <a:t>ymin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標註系統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53" y="2029236"/>
            <a:ext cx="7200000" cy="3794436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4000" y="3048661"/>
            <a:ext cx="7200000" cy="38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85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第</a:t>
            </a:r>
            <a:r>
              <a:rPr lang="zh-TW" altLang="en-US" dirty="0"/>
              <a:t>二</a:t>
            </a:r>
            <a:r>
              <a:rPr lang="zh-TW" altLang="en-US" dirty="0" smtClean="0"/>
              <a:t>次點擊設定</a:t>
            </a:r>
            <a:r>
              <a:rPr lang="en-US" altLang="zh-TW" dirty="0" err="1" smtClean="0"/>
              <a:t>xmax</a:t>
            </a:r>
            <a:r>
              <a:rPr lang="en-US" altLang="zh-TW" dirty="0" smtClean="0"/>
              <a:t>, </a:t>
            </a:r>
            <a:r>
              <a:rPr lang="en-US" altLang="zh-TW" dirty="0" err="1" smtClean="0"/>
              <a:t>ymax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標註系統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822" y="2048693"/>
            <a:ext cx="7200000" cy="3788543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4000" y="3063565"/>
            <a:ext cx="7200000" cy="379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908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自動從資料庫抓取下一張</a:t>
            </a:r>
            <a:r>
              <a:rPr lang="zh-TW" altLang="en-US" dirty="0" smtClean="0"/>
              <a:t>圖片 </a:t>
            </a:r>
            <a:r>
              <a:rPr lang="en-US" altLang="zh-TW" dirty="0" smtClean="0"/>
              <a:t>10%</a:t>
            </a:r>
            <a:endParaRPr lang="en-US" altLang="zh-TW" dirty="0"/>
          </a:p>
          <a:p>
            <a:r>
              <a:rPr lang="zh-TW" altLang="en-US" dirty="0" smtClean="0"/>
              <a:t>顯示使用者標註位置 </a:t>
            </a:r>
            <a:r>
              <a:rPr lang="en-US" altLang="zh-TW" dirty="0" smtClean="0"/>
              <a:t>(JavaScript)</a:t>
            </a:r>
            <a:r>
              <a:rPr lang="zh-TW" altLang="en-US" dirty="0" smtClean="0"/>
              <a:t> </a:t>
            </a:r>
            <a:r>
              <a:rPr lang="en-US" altLang="zh-TW" dirty="0" smtClean="0"/>
              <a:t>10%</a:t>
            </a:r>
          </a:p>
          <a:p>
            <a:r>
              <a:rPr lang="en-US" altLang="zh-TW" dirty="0" smtClean="0"/>
              <a:t>Forder, Filename</a:t>
            </a:r>
            <a:r>
              <a:rPr lang="zh-TW" altLang="en-US" dirty="0" smtClean="0"/>
              <a:t> 顯示 </a:t>
            </a:r>
            <a:r>
              <a:rPr lang="en-US" altLang="zh-TW" dirty="0" smtClean="0"/>
              <a:t>10%</a:t>
            </a:r>
          </a:p>
          <a:p>
            <a:r>
              <a:rPr lang="zh-TW" altLang="en-US" dirty="0" smtClean="0"/>
              <a:t>更新資料庫 </a:t>
            </a:r>
            <a:r>
              <a:rPr lang="en-US" altLang="zh-TW" dirty="0"/>
              <a:t>2</a:t>
            </a:r>
            <a:r>
              <a:rPr lang="en-US" altLang="zh-TW" dirty="0" smtClean="0"/>
              <a:t>0%</a:t>
            </a:r>
          </a:p>
          <a:p>
            <a:pPr lvl="1"/>
            <a:r>
              <a:rPr lang="zh-TW" altLang="en-US" dirty="0" smtClean="0"/>
              <a:t>點擊設定</a:t>
            </a:r>
            <a:r>
              <a:rPr lang="en-US" altLang="zh-TW" dirty="0" err="1" smtClean="0"/>
              <a:t>xmin</a:t>
            </a:r>
            <a:r>
              <a:rPr lang="en-US" altLang="zh-TW" dirty="0" smtClean="0"/>
              <a:t>, </a:t>
            </a:r>
            <a:r>
              <a:rPr lang="en-US" altLang="zh-TW" dirty="0" err="1" smtClean="0"/>
              <a:t>ymin</a:t>
            </a:r>
            <a:r>
              <a:rPr lang="en-US" altLang="zh-TW" dirty="0" smtClean="0"/>
              <a:t>, </a:t>
            </a:r>
            <a:r>
              <a:rPr lang="en-US" altLang="zh-TW" dirty="0" err="1" smtClean="0"/>
              <a:t>xmax</a:t>
            </a:r>
            <a:r>
              <a:rPr lang="en-US" altLang="zh-TW" dirty="0" smtClean="0"/>
              <a:t>, </a:t>
            </a:r>
            <a:r>
              <a:rPr lang="en-US" altLang="zh-TW" dirty="0" err="1" smtClean="0"/>
              <a:t>ymax</a:t>
            </a:r>
            <a:r>
              <a:rPr lang="zh-TW" altLang="en-US" dirty="0" smtClean="0"/>
              <a:t>對應值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重置設定</a:t>
            </a:r>
            <a:r>
              <a:rPr lang="en-US" altLang="zh-TW" dirty="0" err="1"/>
              <a:t>xmin</a:t>
            </a:r>
            <a:r>
              <a:rPr lang="en-US" altLang="zh-TW" dirty="0"/>
              <a:t>, </a:t>
            </a:r>
            <a:r>
              <a:rPr lang="en-US" altLang="zh-TW" dirty="0" err="1"/>
              <a:t>ymin</a:t>
            </a:r>
            <a:r>
              <a:rPr lang="en-US" altLang="zh-TW" dirty="0"/>
              <a:t>, </a:t>
            </a:r>
            <a:r>
              <a:rPr lang="en-US" altLang="zh-TW" dirty="0" err="1"/>
              <a:t>xmax</a:t>
            </a:r>
            <a:r>
              <a:rPr lang="en-US" altLang="zh-TW" dirty="0"/>
              <a:t>, </a:t>
            </a:r>
            <a:r>
              <a:rPr lang="en-US" altLang="zh-TW" dirty="0" err="1" smtClean="0"/>
              <a:t>ymax</a:t>
            </a:r>
            <a:r>
              <a:rPr lang="zh-TW" altLang="en-US" dirty="0" smtClean="0"/>
              <a:t>為</a:t>
            </a:r>
            <a:r>
              <a:rPr lang="en-US" altLang="zh-TW" dirty="0" smtClean="0"/>
              <a:t>NULL</a:t>
            </a:r>
          </a:p>
          <a:p>
            <a:r>
              <a:rPr lang="zh-TW" altLang="en-US" dirty="0" smtClean="0"/>
              <a:t>點擊</a:t>
            </a:r>
            <a:r>
              <a:rPr lang="zh-TW" altLang="en-US" dirty="0"/>
              <a:t>後</a:t>
            </a:r>
            <a:r>
              <a:rPr lang="zh-TW" altLang="en-US" dirty="0" smtClean="0"/>
              <a:t>自動更新</a:t>
            </a:r>
            <a:r>
              <a:rPr lang="en-US" altLang="zh-TW" dirty="0" smtClean="0"/>
              <a:t>VOC</a:t>
            </a:r>
            <a:r>
              <a:rPr lang="zh-TW" altLang="en-US" dirty="0" smtClean="0"/>
              <a:t> </a:t>
            </a:r>
            <a:r>
              <a:rPr lang="en-US" altLang="zh-TW" dirty="0"/>
              <a:t>2</a:t>
            </a:r>
            <a:r>
              <a:rPr lang="en-US" altLang="zh-TW" dirty="0" smtClean="0"/>
              <a:t>0%</a:t>
            </a:r>
          </a:p>
          <a:p>
            <a:r>
              <a:rPr lang="zh-TW" altLang="en-US" dirty="0" smtClean="0"/>
              <a:t>確認按鈕 </a:t>
            </a:r>
            <a:r>
              <a:rPr lang="en-US" altLang="zh-TW" dirty="0" smtClean="0"/>
              <a:t>10%</a:t>
            </a:r>
          </a:p>
          <a:p>
            <a:pPr lvl="1"/>
            <a:r>
              <a:rPr lang="zh-TW" altLang="en-US" dirty="0" smtClean="0"/>
              <a:t>資料庫更新</a:t>
            </a:r>
            <a:r>
              <a:rPr lang="en-US" altLang="zh-TW" dirty="0" smtClean="0"/>
              <a:t>valid</a:t>
            </a:r>
          </a:p>
          <a:p>
            <a:r>
              <a:rPr lang="zh-TW" altLang="en-US" dirty="0" smtClean="0"/>
              <a:t>下載</a:t>
            </a:r>
            <a:r>
              <a:rPr lang="en-US" altLang="zh-TW" dirty="0" smtClean="0"/>
              <a:t>VOC</a:t>
            </a:r>
            <a:r>
              <a:rPr lang="zh-TW" altLang="en-US" dirty="0" smtClean="0"/>
              <a:t>檔案 </a:t>
            </a:r>
            <a:r>
              <a:rPr lang="en-US" altLang="zh-TW" dirty="0" smtClean="0"/>
              <a:t>20%</a:t>
            </a:r>
          </a:p>
          <a:p>
            <a:pPr lvl="2"/>
            <a:endParaRPr lang="en-US" altLang="zh-TW" dirty="0"/>
          </a:p>
          <a:p>
            <a:pPr lvl="1"/>
            <a:endParaRPr lang="zh-TW" altLang="en-US" dirty="0"/>
          </a:p>
          <a:p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評分方式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00259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前</a:t>
            </a:r>
            <a:r>
              <a:rPr lang="en-US" altLang="zh-TW" dirty="0" smtClean="0"/>
              <a:t>10%</a:t>
            </a:r>
            <a:r>
              <a:rPr lang="zh-TW" altLang="en-US" dirty="0" smtClean="0"/>
              <a:t>繳交且原始分數達</a:t>
            </a:r>
            <a:r>
              <a:rPr lang="en-US" altLang="zh-TW" dirty="0" smtClean="0"/>
              <a:t>90</a:t>
            </a:r>
            <a:r>
              <a:rPr lang="zh-TW" altLang="en-US" dirty="0" smtClean="0"/>
              <a:t>分 </a:t>
            </a:r>
            <a:r>
              <a:rPr lang="en-US" altLang="zh-TW" dirty="0" smtClean="0"/>
              <a:t>+10</a:t>
            </a:r>
          </a:p>
          <a:p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Bonus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9545770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模組">
      <a:majorFont>
        <a:latin typeface="Corbel"/>
        <a:ea typeface=""/>
        <a:cs typeface=""/>
        <a:font script="Jpan" typeface="HGｺﾞｼｯｸM"/>
        <a:font script="Hang" typeface="HY엽서L"/>
        <a:font script="Hans" typeface="楷体_GB2312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楷体_GB2312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 Effects">
      <a: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tint val="65000"/>
                <a:shade val="100000"/>
                <a:satMod val="133000"/>
              </a:schemeClr>
            </a:gs>
            <a:gs pos="15000">
              <a:schemeClr val="phClr">
                <a:tint val="50000"/>
                <a:shade val="100000"/>
                <a:satMod val="140000"/>
              </a:schemeClr>
            </a:gs>
            <a:gs pos="100000">
              <a:schemeClr val="phClr">
                <a:tint val="1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75000"/>
                <a:satMod val="160000"/>
              </a:schemeClr>
            </a:gs>
            <a:gs pos="62000">
              <a:schemeClr val="phClr">
                <a:tint val="100000"/>
                <a:shade val="100000"/>
                <a:satMod val="125000"/>
              </a:schemeClr>
            </a:gs>
            <a:gs pos="100000">
              <a:schemeClr val="phClr">
                <a:tint val="80000"/>
                <a:shade val="100000"/>
                <a:satMod val="140000"/>
              </a:schemeClr>
            </a:gs>
          </a:gsLst>
          <a:lin ang="16200000" scaled="1"/>
        </a:gradFill>
      </a:fillStyleLst>
      <a:lnStyleLst>
        <a:ln w="12700">
          <a:solidFill>
            <a:schemeClr val="phClr"/>
          </a:solidFill>
          <a:prstDash val="solid"/>
        </a:ln>
        <a:ln w="25400">
          <a:solidFill>
            <a:schemeClr val="phClr"/>
          </a:solidFill>
          <a:prstDash val="solid"/>
        </a:ln>
        <a:ln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61176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  <a:effectStyle>
          <a:effectLst>
            <a:reflection blurRad="12700" stA="25000" endPos="28000" dist="38100" dir="5400000" sy="-100000" rotWithShape="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</a:effectStyleLst>
      <a:bg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tint val="100000"/>
                <a:shade val="50000"/>
                <a:satMod val="145000"/>
              </a:schemeClr>
            </a:gs>
            <a:gs pos="40000">
              <a:schemeClr val="phClr">
                <a:tint val="100000"/>
                <a:shade val="70000"/>
                <a:satMod val="145000"/>
              </a:schemeClr>
            </a:gs>
            <a:gs pos="100000">
              <a:schemeClr val="phClr">
                <a:tint val="85000"/>
                <a:shade val="100000"/>
                <a:satMod val="15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50000"/>
                <a:satMod val="145000"/>
              </a:schemeClr>
            </a:gs>
            <a:gs pos="30000">
              <a:schemeClr val="phClr">
                <a:tint val="100000"/>
                <a:shade val="65000"/>
                <a:satMod val="155000"/>
              </a:schemeClr>
            </a:gs>
            <a:gs pos="100000">
              <a:schemeClr val="phClr">
                <a:tint val="60000"/>
                <a:shade val="10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Week 4 Q&amp;A.v1</Template>
  <TotalTime>5144</TotalTime>
  <Words>327</Words>
  <Application>Microsoft Office PowerPoint</Application>
  <PresentationFormat>如螢幕大小 (4:3)</PresentationFormat>
  <Paragraphs>65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5" baseType="lpstr">
      <vt:lpstr>新細明體</vt:lpstr>
      <vt:lpstr>Arial</vt:lpstr>
      <vt:lpstr>Corbel</vt:lpstr>
      <vt:lpstr>Custom Theme</vt:lpstr>
      <vt:lpstr>Homework 4</vt:lpstr>
      <vt:lpstr>標註系統</vt:lpstr>
      <vt:lpstr>標註系統</vt:lpstr>
      <vt:lpstr>標註系統</vt:lpstr>
      <vt:lpstr>標註系統</vt:lpstr>
      <vt:lpstr>標註系統</vt:lpstr>
      <vt:lpstr>標註系統</vt:lpstr>
      <vt:lpstr>評分方式</vt:lpstr>
      <vt:lpstr>Bonus</vt:lpstr>
      <vt:lpstr>Deadline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Homework2</dc:title>
  <dc:creator>tinin</dc:creator>
  <cp:lastModifiedBy>Windows 使用者</cp:lastModifiedBy>
  <cp:revision>123</cp:revision>
  <dcterms:created xsi:type="dcterms:W3CDTF">2014-10-13T00:41:19Z</dcterms:created>
  <dcterms:modified xsi:type="dcterms:W3CDTF">2020-12-16T09:53:44Z</dcterms:modified>
</cp:coreProperties>
</file>

<file path=docProps/thumbnail.jpeg>
</file>